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45B3E6-5390-45E5-8768-8541FBDA464A}" type="doc">
      <dgm:prSet loTypeId="urn:microsoft.com/office/officeart/2005/8/layout/arrow1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65302C86-0C8D-4446-9DFB-8F3AD7AB9BEA}">
      <dgm:prSet phldrT="[Texto]"/>
      <dgm:spPr/>
      <dgm:t>
        <a:bodyPr/>
        <a:lstStyle/>
        <a:p>
          <a:r>
            <a:rPr lang="es-MX" dirty="0" smtClean="0"/>
            <a:t>Compuestos orgánicos pequeños</a:t>
          </a:r>
          <a:endParaRPr lang="es-MX" dirty="0"/>
        </a:p>
      </dgm:t>
    </dgm:pt>
    <dgm:pt modelId="{B0CD3A02-D5B2-4314-84FD-765831AFA428}" type="parTrans" cxnId="{9B3CE966-7A8F-4615-9DF3-FEEC8A2D8877}">
      <dgm:prSet/>
      <dgm:spPr/>
      <dgm:t>
        <a:bodyPr/>
        <a:lstStyle/>
        <a:p>
          <a:endParaRPr lang="es-MX"/>
        </a:p>
      </dgm:t>
    </dgm:pt>
    <dgm:pt modelId="{309F3AB0-5406-4C85-87DB-7D396E934461}" type="sibTrans" cxnId="{9B3CE966-7A8F-4615-9DF3-FEEC8A2D8877}">
      <dgm:prSet/>
      <dgm:spPr/>
      <dgm:t>
        <a:bodyPr/>
        <a:lstStyle/>
        <a:p>
          <a:endParaRPr lang="es-MX"/>
        </a:p>
      </dgm:t>
    </dgm:pt>
    <dgm:pt modelId="{99F010C9-29CA-4C25-9295-9EBCEFA638C0}">
      <dgm:prSet phldrT="[Texto]"/>
      <dgm:spPr/>
      <dgm:t>
        <a:bodyPr/>
        <a:lstStyle/>
        <a:p>
          <a:r>
            <a:rPr lang="es-MX" dirty="0" smtClean="0"/>
            <a:t>Macromoléculas</a:t>
          </a:r>
          <a:endParaRPr lang="es-MX" dirty="0"/>
        </a:p>
      </dgm:t>
    </dgm:pt>
    <dgm:pt modelId="{CA4ADDBE-2ADF-424D-8EDD-32D9754DEBD7}" type="parTrans" cxnId="{9F26CB28-74B5-488C-B97F-6908838A7CCD}">
      <dgm:prSet/>
      <dgm:spPr/>
      <dgm:t>
        <a:bodyPr/>
        <a:lstStyle/>
        <a:p>
          <a:endParaRPr lang="es-MX"/>
        </a:p>
      </dgm:t>
    </dgm:pt>
    <dgm:pt modelId="{6FA5443C-5419-4BD5-9D19-6C73F2113945}" type="sibTrans" cxnId="{9F26CB28-74B5-488C-B97F-6908838A7CCD}">
      <dgm:prSet/>
      <dgm:spPr/>
      <dgm:t>
        <a:bodyPr/>
        <a:lstStyle/>
        <a:p>
          <a:endParaRPr lang="es-MX"/>
        </a:p>
      </dgm:t>
    </dgm:pt>
    <dgm:pt modelId="{A54DB032-44EA-4DCE-A07E-1B823A6F2E8B}" type="pres">
      <dgm:prSet presAssocID="{F145B3E6-5390-45E5-8768-8541FBDA464A}" presName="cycle" presStyleCnt="0">
        <dgm:presLayoutVars>
          <dgm:dir/>
          <dgm:resizeHandles val="exact"/>
        </dgm:presLayoutVars>
      </dgm:prSet>
      <dgm:spPr/>
    </dgm:pt>
    <dgm:pt modelId="{54AD175D-E0D2-4621-9C91-535C3AD13EAD}" type="pres">
      <dgm:prSet presAssocID="{65302C86-0C8D-4446-9DFB-8F3AD7AB9BEA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5289B2B-AABF-4EDE-B410-0EDA979837B5}" type="pres">
      <dgm:prSet presAssocID="{99F010C9-29CA-4C25-9295-9EBCEFA638C0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B3CE966-7A8F-4615-9DF3-FEEC8A2D8877}" srcId="{F145B3E6-5390-45E5-8768-8541FBDA464A}" destId="{65302C86-0C8D-4446-9DFB-8F3AD7AB9BEA}" srcOrd="0" destOrd="0" parTransId="{B0CD3A02-D5B2-4314-84FD-765831AFA428}" sibTransId="{309F3AB0-5406-4C85-87DB-7D396E934461}"/>
    <dgm:cxn modelId="{E208D915-FC75-46CA-B6EA-8F2FF73D20E2}" type="presOf" srcId="{65302C86-0C8D-4446-9DFB-8F3AD7AB9BEA}" destId="{54AD175D-E0D2-4621-9C91-535C3AD13EAD}" srcOrd="0" destOrd="0" presId="urn:microsoft.com/office/officeart/2005/8/layout/arrow1"/>
    <dgm:cxn modelId="{9F26CB28-74B5-488C-B97F-6908838A7CCD}" srcId="{F145B3E6-5390-45E5-8768-8541FBDA464A}" destId="{99F010C9-29CA-4C25-9295-9EBCEFA638C0}" srcOrd="1" destOrd="0" parTransId="{CA4ADDBE-2ADF-424D-8EDD-32D9754DEBD7}" sibTransId="{6FA5443C-5419-4BD5-9D19-6C73F2113945}"/>
    <dgm:cxn modelId="{8235BE12-E787-4ED8-84B3-0B7DC3B7ADF9}" type="presOf" srcId="{F145B3E6-5390-45E5-8768-8541FBDA464A}" destId="{A54DB032-44EA-4DCE-A07E-1B823A6F2E8B}" srcOrd="0" destOrd="0" presId="urn:microsoft.com/office/officeart/2005/8/layout/arrow1"/>
    <dgm:cxn modelId="{B7011209-6819-435F-9DB0-8B04A84CA7E9}" type="presOf" srcId="{99F010C9-29CA-4C25-9295-9EBCEFA638C0}" destId="{95289B2B-AABF-4EDE-B410-0EDA979837B5}" srcOrd="0" destOrd="0" presId="urn:microsoft.com/office/officeart/2005/8/layout/arrow1"/>
    <dgm:cxn modelId="{447E67CA-7F7E-4AD7-B738-20A3EEB52E0A}" type="presParOf" srcId="{A54DB032-44EA-4DCE-A07E-1B823A6F2E8B}" destId="{54AD175D-E0D2-4621-9C91-535C3AD13EAD}" srcOrd="0" destOrd="0" presId="urn:microsoft.com/office/officeart/2005/8/layout/arrow1"/>
    <dgm:cxn modelId="{36B55404-D210-4952-814E-4609E8635773}" type="presParOf" srcId="{A54DB032-44EA-4DCE-A07E-1B823A6F2E8B}" destId="{95289B2B-AABF-4EDE-B410-0EDA979837B5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94AD98-0594-4322-BD31-20E51C12E684}" type="doc">
      <dgm:prSet loTypeId="urn:microsoft.com/office/officeart/2005/8/layout/process5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4DE80A76-7DBF-40F1-BDF2-20F853DAA4D1}">
      <dgm:prSet phldrT="[Texto]"/>
      <dgm:spPr/>
      <dgm:t>
        <a:bodyPr/>
        <a:lstStyle/>
        <a:p>
          <a:r>
            <a:rPr lang="es-MX" dirty="0" smtClean="0"/>
            <a:t>Bioquímica estructural</a:t>
          </a:r>
          <a:endParaRPr lang="es-MX" dirty="0"/>
        </a:p>
      </dgm:t>
    </dgm:pt>
    <dgm:pt modelId="{8E0831F6-F891-45F7-8FFE-EB21C9F94E67}" type="parTrans" cxnId="{69651C27-F0FB-4AB9-B137-78DF8A131962}">
      <dgm:prSet/>
      <dgm:spPr/>
      <dgm:t>
        <a:bodyPr/>
        <a:lstStyle/>
        <a:p>
          <a:endParaRPr lang="es-MX"/>
        </a:p>
      </dgm:t>
    </dgm:pt>
    <dgm:pt modelId="{37D840F2-1674-40F4-9B11-2F07522BF686}" type="sibTrans" cxnId="{69651C27-F0FB-4AB9-B137-78DF8A131962}">
      <dgm:prSet/>
      <dgm:spPr/>
      <dgm:t>
        <a:bodyPr/>
        <a:lstStyle/>
        <a:p>
          <a:endParaRPr lang="es-MX"/>
        </a:p>
      </dgm:t>
    </dgm:pt>
    <dgm:pt modelId="{81A672F3-E2FB-4099-84A7-19ADFA34CEA2}">
      <dgm:prSet phldrT="[Texto]"/>
      <dgm:spPr/>
      <dgm:t>
        <a:bodyPr/>
        <a:lstStyle/>
        <a:p>
          <a:r>
            <a:rPr lang="es-MX" dirty="0" smtClean="0"/>
            <a:t>Enzimología</a:t>
          </a:r>
          <a:endParaRPr lang="es-MX" dirty="0"/>
        </a:p>
      </dgm:t>
    </dgm:pt>
    <dgm:pt modelId="{47CCE1AA-0BFA-4957-A35F-541CE53688E2}" type="parTrans" cxnId="{14DE0F75-FBC9-43BB-B06F-617E9CD0667F}">
      <dgm:prSet/>
      <dgm:spPr/>
      <dgm:t>
        <a:bodyPr/>
        <a:lstStyle/>
        <a:p>
          <a:endParaRPr lang="es-MX"/>
        </a:p>
      </dgm:t>
    </dgm:pt>
    <dgm:pt modelId="{6B6F0B7E-30A1-4AE8-9103-83965BECB46E}" type="sibTrans" cxnId="{14DE0F75-FBC9-43BB-B06F-617E9CD0667F}">
      <dgm:prSet/>
      <dgm:spPr/>
      <dgm:t>
        <a:bodyPr/>
        <a:lstStyle/>
        <a:p>
          <a:endParaRPr lang="es-MX"/>
        </a:p>
      </dgm:t>
    </dgm:pt>
    <dgm:pt modelId="{CBE5B679-F339-4DC9-A65E-905A07830EA5}">
      <dgm:prSet phldrT="[Texto]"/>
      <dgm:spPr/>
      <dgm:t>
        <a:bodyPr/>
        <a:lstStyle/>
        <a:p>
          <a:r>
            <a:rPr lang="es-MX" dirty="0" smtClean="0"/>
            <a:t>Bioquímica metabólica</a:t>
          </a:r>
          <a:endParaRPr lang="es-MX" dirty="0"/>
        </a:p>
      </dgm:t>
    </dgm:pt>
    <dgm:pt modelId="{85E2AB49-D5E1-4519-9F13-69FA7216C2FA}" type="parTrans" cxnId="{3D35B987-5A4B-4DDA-95AB-5FBE025DD567}">
      <dgm:prSet/>
      <dgm:spPr/>
      <dgm:t>
        <a:bodyPr/>
        <a:lstStyle/>
        <a:p>
          <a:endParaRPr lang="es-MX"/>
        </a:p>
      </dgm:t>
    </dgm:pt>
    <dgm:pt modelId="{D33CC746-B49A-4A7F-892E-F4BD57928E58}" type="sibTrans" cxnId="{3D35B987-5A4B-4DDA-95AB-5FBE025DD567}">
      <dgm:prSet/>
      <dgm:spPr/>
      <dgm:t>
        <a:bodyPr/>
        <a:lstStyle/>
        <a:p>
          <a:endParaRPr lang="es-MX"/>
        </a:p>
      </dgm:t>
    </dgm:pt>
    <dgm:pt modelId="{8EEBDF3C-D3B3-4062-9191-A14B21491398}">
      <dgm:prSet phldrT="[Texto]"/>
      <dgm:spPr/>
      <dgm:t>
        <a:bodyPr/>
        <a:lstStyle/>
        <a:p>
          <a:r>
            <a:rPr lang="es-MX" dirty="0" smtClean="0"/>
            <a:t>Bioenergética</a:t>
          </a:r>
          <a:endParaRPr lang="es-MX" dirty="0"/>
        </a:p>
      </dgm:t>
    </dgm:pt>
    <dgm:pt modelId="{69713BB0-85D8-439A-8E28-6576971D8303}" type="parTrans" cxnId="{AB7483D3-97B4-405F-B9D3-F479F61FE3A4}">
      <dgm:prSet/>
      <dgm:spPr/>
      <dgm:t>
        <a:bodyPr/>
        <a:lstStyle/>
        <a:p>
          <a:endParaRPr lang="es-MX"/>
        </a:p>
      </dgm:t>
    </dgm:pt>
    <dgm:pt modelId="{DC4E1B0E-92E5-4492-865F-DCF7DBB7D70D}" type="sibTrans" cxnId="{AB7483D3-97B4-405F-B9D3-F479F61FE3A4}">
      <dgm:prSet/>
      <dgm:spPr/>
      <dgm:t>
        <a:bodyPr/>
        <a:lstStyle/>
        <a:p>
          <a:endParaRPr lang="es-MX"/>
        </a:p>
      </dgm:t>
    </dgm:pt>
    <dgm:pt modelId="{D128EEBC-E8E6-45FB-AE89-A6447493E2D5}">
      <dgm:prSet phldrT="[Texto]"/>
      <dgm:spPr/>
      <dgm:t>
        <a:bodyPr/>
        <a:lstStyle/>
        <a:p>
          <a:r>
            <a:rPr lang="es-MX" dirty="0" err="1" smtClean="0"/>
            <a:t>Quimiotaxonompia</a:t>
          </a:r>
          <a:endParaRPr lang="es-MX" dirty="0"/>
        </a:p>
      </dgm:t>
    </dgm:pt>
    <dgm:pt modelId="{8659F2D6-BD1D-4B2A-AC08-309E42A20D48}" type="parTrans" cxnId="{BEFD7F27-900F-4B7F-9AE3-DDB448C9D20D}">
      <dgm:prSet/>
      <dgm:spPr/>
      <dgm:t>
        <a:bodyPr/>
        <a:lstStyle/>
        <a:p>
          <a:endParaRPr lang="es-MX"/>
        </a:p>
      </dgm:t>
    </dgm:pt>
    <dgm:pt modelId="{93A4F75D-355D-4B5C-8813-FCD040A6CB0C}" type="sibTrans" cxnId="{BEFD7F27-900F-4B7F-9AE3-DDB448C9D20D}">
      <dgm:prSet/>
      <dgm:spPr/>
      <dgm:t>
        <a:bodyPr/>
        <a:lstStyle/>
        <a:p>
          <a:endParaRPr lang="es-MX"/>
        </a:p>
      </dgm:t>
    </dgm:pt>
    <dgm:pt modelId="{51624FB4-4133-4AE4-AE69-9EAF492095A5}" type="pres">
      <dgm:prSet presAssocID="{3C94AD98-0594-4322-BD31-20E51C12E684}" presName="diagram" presStyleCnt="0">
        <dgm:presLayoutVars>
          <dgm:dir/>
          <dgm:resizeHandles val="exact"/>
        </dgm:presLayoutVars>
      </dgm:prSet>
      <dgm:spPr/>
    </dgm:pt>
    <dgm:pt modelId="{CE2437D6-D44E-41F3-9368-46A69667D92C}" type="pres">
      <dgm:prSet presAssocID="{4DE80A76-7DBF-40F1-BDF2-20F853DAA4D1}" presName="node" presStyleLbl="node1" presStyleIdx="0" presStyleCnt="5" custScaleX="155730">
        <dgm:presLayoutVars>
          <dgm:bulletEnabled val="1"/>
        </dgm:presLayoutVars>
      </dgm:prSet>
      <dgm:spPr/>
    </dgm:pt>
    <dgm:pt modelId="{B4245221-679F-400A-AA9C-564CBF5242F6}" type="pres">
      <dgm:prSet presAssocID="{37D840F2-1674-40F4-9B11-2F07522BF686}" presName="sibTrans" presStyleLbl="sibTrans2D1" presStyleIdx="0" presStyleCnt="4"/>
      <dgm:spPr/>
    </dgm:pt>
    <dgm:pt modelId="{34E3B655-7578-4F68-8C85-54FC0BA9ECC9}" type="pres">
      <dgm:prSet presAssocID="{37D840F2-1674-40F4-9B11-2F07522BF686}" presName="connectorText" presStyleLbl="sibTrans2D1" presStyleIdx="0" presStyleCnt="4"/>
      <dgm:spPr/>
    </dgm:pt>
    <dgm:pt modelId="{F8407277-7FF0-4F65-A6CC-20C3DF6F1F44}" type="pres">
      <dgm:prSet presAssocID="{81A672F3-E2FB-4099-84A7-19ADFA34CEA2}" presName="node" presStyleLbl="node1" presStyleIdx="1" presStyleCnt="5" custScaleX="155730">
        <dgm:presLayoutVars>
          <dgm:bulletEnabled val="1"/>
        </dgm:presLayoutVars>
      </dgm:prSet>
      <dgm:spPr/>
    </dgm:pt>
    <dgm:pt modelId="{F078D1CD-D6B4-4299-812A-8839513F7495}" type="pres">
      <dgm:prSet presAssocID="{6B6F0B7E-30A1-4AE8-9103-83965BECB46E}" presName="sibTrans" presStyleLbl="sibTrans2D1" presStyleIdx="1" presStyleCnt="4"/>
      <dgm:spPr/>
    </dgm:pt>
    <dgm:pt modelId="{52E58BE4-FC4F-4AD7-8009-3528B057FDC8}" type="pres">
      <dgm:prSet presAssocID="{6B6F0B7E-30A1-4AE8-9103-83965BECB46E}" presName="connectorText" presStyleLbl="sibTrans2D1" presStyleIdx="1" presStyleCnt="4"/>
      <dgm:spPr/>
    </dgm:pt>
    <dgm:pt modelId="{53FFE42F-D050-4AEE-AF46-08F526D26733}" type="pres">
      <dgm:prSet presAssocID="{CBE5B679-F339-4DC9-A65E-905A07830EA5}" presName="node" presStyleLbl="node1" presStyleIdx="2" presStyleCnt="5" custScaleX="155730">
        <dgm:presLayoutVars>
          <dgm:bulletEnabled val="1"/>
        </dgm:presLayoutVars>
      </dgm:prSet>
      <dgm:spPr/>
    </dgm:pt>
    <dgm:pt modelId="{A3DDE068-C58C-46EB-B705-B1D4393E756D}" type="pres">
      <dgm:prSet presAssocID="{D33CC746-B49A-4A7F-892E-F4BD57928E58}" presName="sibTrans" presStyleLbl="sibTrans2D1" presStyleIdx="2" presStyleCnt="4"/>
      <dgm:spPr/>
    </dgm:pt>
    <dgm:pt modelId="{41A7BF3E-C775-4DD5-9CDE-CE8D94C94FD0}" type="pres">
      <dgm:prSet presAssocID="{D33CC746-B49A-4A7F-892E-F4BD57928E58}" presName="connectorText" presStyleLbl="sibTrans2D1" presStyleIdx="2" presStyleCnt="4"/>
      <dgm:spPr/>
    </dgm:pt>
    <dgm:pt modelId="{1EECF4D8-BAA8-4B95-8325-76F0EA66F05F}" type="pres">
      <dgm:prSet presAssocID="{8EEBDF3C-D3B3-4062-9191-A14B21491398}" presName="node" presStyleLbl="node1" presStyleIdx="3" presStyleCnt="5" custScaleX="155730">
        <dgm:presLayoutVars>
          <dgm:bulletEnabled val="1"/>
        </dgm:presLayoutVars>
      </dgm:prSet>
      <dgm:spPr/>
    </dgm:pt>
    <dgm:pt modelId="{610EF78D-0648-4E64-B84C-071ABCDB94F5}" type="pres">
      <dgm:prSet presAssocID="{DC4E1B0E-92E5-4492-865F-DCF7DBB7D70D}" presName="sibTrans" presStyleLbl="sibTrans2D1" presStyleIdx="3" presStyleCnt="4"/>
      <dgm:spPr/>
    </dgm:pt>
    <dgm:pt modelId="{5D4140E8-42DF-48ED-8ECB-EA96270C771B}" type="pres">
      <dgm:prSet presAssocID="{DC4E1B0E-92E5-4492-865F-DCF7DBB7D70D}" presName="connectorText" presStyleLbl="sibTrans2D1" presStyleIdx="3" presStyleCnt="4"/>
      <dgm:spPr/>
    </dgm:pt>
    <dgm:pt modelId="{F130DEBD-9515-43E0-8E02-6DA899DB0000}" type="pres">
      <dgm:prSet presAssocID="{D128EEBC-E8E6-45FB-AE89-A6447493E2D5}" presName="node" presStyleLbl="node1" presStyleIdx="4" presStyleCnt="5" custScaleX="155730">
        <dgm:presLayoutVars>
          <dgm:bulletEnabled val="1"/>
        </dgm:presLayoutVars>
      </dgm:prSet>
      <dgm:spPr/>
    </dgm:pt>
  </dgm:ptLst>
  <dgm:cxnLst>
    <dgm:cxn modelId="{6B60EEA8-9B01-4C19-BD32-7F6725C4875F}" type="presOf" srcId="{8EEBDF3C-D3B3-4062-9191-A14B21491398}" destId="{1EECF4D8-BAA8-4B95-8325-76F0EA66F05F}" srcOrd="0" destOrd="0" presId="urn:microsoft.com/office/officeart/2005/8/layout/process5"/>
    <dgm:cxn modelId="{69651C27-F0FB-4AB9-B137-78DF8A131962}" srcId="{3C94AD98-0594-4322-BD31-20E51C12E684}" destId="{4DE80A76-7DBF-40F1-BDF2-20F853DAA4D1}" srcOrd="0" destOrd="0" parTransId="{8E0831F6-F891-45F7-8FFE-EB21C9F94E67}" sibTransId="{37D840F2-1674-40F4-9B11-2F07522BF686}"/>
    <dgm:cxn modelId="{99FED9CC-7739-4651-BC21-682B9E2F505A}" type="presOf" srcId="{DC4E1B0E-92E5-4492-865F-DCF7DBB7D70D}" destId="{5D4140E8-42DF-48ED-8ECB-EA96270C771B}" srcOrd="1" destOrd="0" presId="urn:microsoft.com/office/officeart/2005/8/layout/process5"/>
    <dgm:cxn modelId="{38163B5C-BF3F-47B6-B0C4-DABDFB96BF76}" type="presOf" srcId="{CBE5B679-F339-4DC9-A65E-905A07830EA5}" destId="{53FFE42F-D050-4AEE-AF46-08F526D26733}" srcOrd="0" destOrd="0" presId="urn:microsoft.com/office/officeart/2005/8/layout/process5"/>
    <dgm:cxn modelId="{9AD45AA5-5A80-4AA8-B583-BC69E43C3A18}" type="presOf" srcId="{DC4E1B0E-92E5-4492-865F-DCF7DBB7D70D}" destId="{610EF78D-0648-4E64-B84C-071ABCDB94F5}" srcOrd="0" destOrd="0" presId="urn:microsoft.com/office/officeart/2005/8/layout/process5"/>
    <dgm:cxn modelId="{BEFD7F27-900F-4B7F-9AE3-DDB448C9D20D}" srcId="{3C94AD98-0594-4322-BD31-20E51C12E684}" destId="{D128EEBC-E8E6-45FB-AE89-A6447493E2D5}" srcOrd="4" destOrd="0" parTransId="{8659F2D6-BD1D-4B2A-AC08-309E42A20D48}" sibTransId="{93A4F75D-355D-4B5C-8813-FCD040A6CB0C}"/>
    <dgm:cxn modelId="{8C60B6CD-E839-414A-8835-5186D7C71E34}" type="presOf" srcId="{4DE80A76-7DBF-40F1-BDF2-20F853DAA4D1}" destId="{CE2437D6-D44E-41F3-9368-46A69667D92C}" srcOrd="0" destOrd="0" presId="urn:microsoft.com/office/officeart/2005/8/layout/process5"/>
    <dgm:cxn modelId="{A3DA0E64-7575-47AE-B51A-E61742B82F4E}" type="presOf" srcId="{D33CC746-B49A-4A7F-892E-F4BD57928E58}" destId="{A3DDE068-C58C-46EB-B705-B1D4393E756D}" srcOrd="0" destOrd="0" presId="urn:microsoft.com/office/officeart/2005/8/layout/process5"/>
    <dgm:cxn modelId="{9B2AB905-B52A-4BE3-93E1-268D5EF35E58}" type="presOf" srcId="{D33CC746-B49A-4A7F-892E-F4BD57928E58}" destId="{41A7BF3E-C775-4DD5-9CDE-CE8D94C94FD0}" srcOrd="1" destOrd="0" presId="urn:microsoft.com/office/officeart/2005/8/layout/process5"/>
    <dgm:cxn modelId="{C5CE2697-B394-466B-8B87-A69633CB4E88}" type="presOf" srcId="{37D840F2-1674-40F4-9B11-2F07522BF686}" destId="{34E3B655-7578-4F68-8C85-54FC0BA9ECC9}" srcOrd="1" destOrd="0" presId="urn:microsoft.com/office/officeart/2005/8/layout/process5"/>
    <dgm:cxn modelId="{5989BBC9-BE73-4394-A0A2-914ED6C2139D}" type="presOf" srcId="{6B6F0B7E-30A1-4AE8-9103-83965BECB46E}" destId="{F078D1CD-D6B4-4299-812A-8839513F7495}" srcOrd="0" destOrd="0" presId="urn:microsoft.com/office/officeart/2005/8/layout/process5"/>
    <dgm:cxn modelId="{04BA2812-C7DF-4037-8AC7-1A3AC3B19298}" type="presOf" srcId="{6B6F0B7E-30A1-4AE8-9103-83965BECB46E}" destId="{52E58BE4-FC4F-4AD7-8009-3528B057FDC8}" srcOrd="1" destOrd="0" presId="urn:microsoft.com/office/officeart/2005/8/layout/process5"/>
    <dgm:cxn modelId="{3D35B987-5A4B-4DDA-95AB-5FBE025DD567}" srcId="{3C94AD98-0594-4322-BD31-20E51C12E684}" destId="{CBE5B679-F339-4DC9-A65E-905A07830EA5}" srcOrd="2" destOrd="0" parTransId="{85E2AB49-D5E1-4519-9F13-69FA7216C2FA}" sibTransId="{D33CC746-B49A-4A7F-892E-F4BD57928E58}"/>
    <dgm:cxn modelId="{49C5B7F2-509B-43E8-8DDE-F0BF66BAB61F}" type="presOf" srcId="{3C94AD98-0594-4322-BD31-20E51C12E684}" destId="{51624FB4-4133-4AE4-AE69-9EAF492095A5}" srcOrd="0" destOrd="0" presId="urn:microsoft.com/office/officeart/2005/8/layout/process5"/>
    <dgm:cxn modelId="{5CA16777-7C93-47A7-B3AF-EC7F426FC847}" type="presOf" srcId="{81A672F3-E2FB-4099-84A7-19ADFA34CEA2}" destId="{F8407277-7FF0-4F65-A6CC-20C3DF6F1F44}" srcOrd="0" destOrd="0" presId="urn:microsoft.com/office/officeart/2005/8/layout/process5"/>
    <dgm:cxn modelId="{AB7483D3-97B4-405F-B9D3-F479F61FE3A4}" srcId="{3C94AD98-0594-4322-BD31-20E51C12E684}" destId="{8EEBDF3C-D3B3-4062-9191-A14B21491398}" srcOrd="3" destOrd="0" parTransId="{69713BB0-85D8-439A-8E28-6576971D8303}" sibTransId="{DC4E1B0E-92E5-4492-865F-DCF7DBB7D70D}"/>
    <dgm:cxn modelId="{14DE0F75-FBC9-43BB-B06F-617E9CD0667F}" srcId="{3C94AD98-0594-4322-BD31-20E51C12E684}" destId="{81A672F3-E2FB-4099-84A7-19ADFA34CEA2}" srcOrd="1" destOrd="0" parTransId="{47CCE1AA-0BFA-4957-A35F-541CE53688E2}" sibTransId="{6B6F0B7E-30A1-4AE8-9103-83965BECB46E}"/>
    <dgm:cxn modelId="{AA7E073F-B5CC-433A-8FFF-80A66BF11839}" type="presOf" srcId="{37D840F2-1674-40F4-9B11-2F07522BF686}" destId="{B4245221-679F-400A-AA9C-564CBF5242F6}" srcOrd="0" destOrd="0" presId="urn:microsoft.com/office/officeart/2005/8/layout/process5"/>
    <dgm:cxn modelId="{7BAC5198-4779-4846-AB27-528304B2A442}" type="presOf" srcId="{D128EEBC-E8E6-45FB-AE89-A6447493E2D5}" destId="{F130DEBD-9515-43E0-8E02-6DA899DB0000}" srcOrd="0" destOrd="0" presId="urn:microsoft.com/office/officeart/2005/8/layout/process5"/>
    <dgm:cxn modelId="{74A3F8A9-AE91-47F8-B2B2-7139027E647A}" type="presParOf" srcId="{51624FB4-4133-4AE4-AE69-9EAF492095A5}" destId="{CE2437D6-D44E-41F3-9368-46A69667D92C}" srcOrd="0" destOrd="0" presId="urn:microsoft.com/office/officeart/2005/8/layout/process5"/>
    <dgm:cxn modelId="{0A9EE664-1EC5-45F7-BA68-231D2D8B052C}" type="presParOf" srcId="{51624FB4-4133-4AE4-AE69-9EAF492095A5}" destId="{B4245221-679F-400A-AA9C-564CBF5242F6}" srcOrd="1" destOrd="0" presId="urn:microsoft.com/office/officeart/2005/8/layout/process5"/>
    <dgm:cxn modelId="{F2C71263-FCA1-4C6A-BDB2-535F8F753F6A}" type="presParOf" srcId="{B4245221-679F-400A-AA9C-564CBF5242F6}" destId="{34E3B655-7578-4F68-8C85-54FC0BA9ECC9}" srcOrd="0" destOrd="0" presId="urn:microsoft.com/office/officeart/2005/8/layout/process5"/>
    <dgm:cxn modelId="{DADA65CF-5DE7-4521-87C8-0D80C2C593D8}" type="presParOf" srcId="{51624FB4-4133-4AE4-AE69-9EAF492095A5}" destId="{F8407277-7FF0-4F65-A6CC-20C3DF6F1F44}" srcOrd="2" destOrd="0" presId="urn:microsoft.com/office/officeart/2005/8/layout/process5"/>
    <dgm:cxn modelId="{F35C7545-74B0-492F-8698-DA4E8F61D17C}" type="presParOf" srcId="{51624FB4-4133-4AE4-AE69-9EAF492095A5}" destId="{F078D1CD-D6B4-4299-812A-8839513F7495}" srcOrd="3" destOrd="0" presId="urn:microsoft.com/office/officeart/2005/8/layout/process5"/>
    <dgm:cxn modelId="{D8EC53DB-6856-47CC-8A70-74F7790C8387}" type="presParOf" srcId="{F078D1CD-D6B4-4299-812A-8839513F7495}" destId="{52E58BE4-FC4F-4AD7-8009-3528B057FDC8}" srcOrd="0" destOrd="0" presId="urn:microsoft.com/office/officeart/2005/8/layout/process5"/>
    <dgm:cxn modelId="{AAC5A497-0C0C-455D-84CD-D649FECBAF03}" type="presParOf" srcId="{51624FB4-4133-4AE4-AE69-9EAF492095A5}" destId="{53FFE42F-D050-4AEE-AF46-08F526D26733}" srcOrd="4" destOrd="0" presId="urn:microsoft.com/office/officeart/2005/8/layout/process5"/>
    <dgm:cxn modelId="{414BE351-3DEC-49C6-A8AB-A5FBB641DA06}" type="presParOf" srcId="{51624FB4-4133-4AE4-AE69-9EAF492095A5}" destId="{A3DDE068-C58C-46EB-B705-B1D4393E756D}" srcOrd="5" destOrd="0" presId="urn:microsoft.com/office/officeart/2005/8/layout/process5"/>
    <dgm:cxn modelId="{3C98DD38-3B78-4784-BDC2-677B44899042}" type="presParOf" srcId="{A3DDE068-C58C-46EB-B705-B1D4393E756D}" destId="{41A7BF3E-C775-4DD5-9CDE-CE8D94C94FD0}" srcOrd="0" destOrd="0" presId="urn:microsoft.com/office/officeart/2005/8/layout/process5"/>
    <dgm:cxn modelId="{61CEDC4C-962F-449B-BED2-C8A84E76B394}" type="presParOf" srcId="{51624FB4-4133-4AE4-AE69-9EAF492095A5}" destId="{1EECF4D8-BAA8-4B95-8325-76F0EA66F05F}" srcOrd="6" destOrd="0" presId="urn:microsoft.com/office/officeart/2005/8/layout/process5"/>
    <dgm:cxn modelId="{72E70498-0150-4B12-B991-B37D22CF5C1B}" type="presParOf" srcId="{51624FB4-4133-4AE4-AE69-9EAF492095A5}" destId="{610EF78D-0648-4E64-B84C-071ABCDB94F5}" srcOrd="7" destOrd="0" presId="urn:microsoft.com/office/officeart/2005/8/layout/process5"/>
    <dgm:cxn modelId="{41946EAF-2A3B-4315-AF3B-196C9071A6B2}" type="presParOf" srcId="{610EF78D-0648-4E64-B84C-071ABCDB94F5}" destId="{5D4140E8-42DF-48ED-8ECB-EA96270C771B}" srcOrd="0" destOrd="0" presId="urn:microsoft.com/office/officeart/2005/8/layout/process5"/>
    <dgm:cxn modelId="{12AE97CA-1493-4CA5-9F53-C8D14DAC4422}" type="presParOf" srcId="{51624FB4-4133-4AE4-AE69-9EAF492095A5}" destId="{F130DEBD-9515-43E0-8E02-6DA899DB0000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AD175D-E0D2-4621-9C91-535C3AD13EAD}">
      <dsp:nvSpPr>
        <dsp:cNvPr id="0" name=""/>
        <dsp:cNvSpPr/>
      </dsp:nvSpPr>
      <dsp:spPr>
        <a:xfrm rot="16200000">
          <a:off x="286" y="378215"/>
          <a:ext cx="3276017" cy="3276017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Compuestos orgánicos pequeños</a:t>
          </a:r>
          <a:endParaRPr lang="es-MX" sz="2700" kern="1200" dirty="0"/>
        </a:p>
      </dsp:txBody>
      <dsp:txXfrm rot="16200000">
        <a:off x="286" y="378215"/>
        <a:ext cx="3276017" cy="3276017"/>
      </dsp:txXfrm>
    </dsp:sp>
    <dsp:sp modelId="{95289B2B-AABF-4EDE-B410-0EDA979837B5}">
      <dsp:nvSpPr>
        <dsp:cNvPr id="0" name=""/>
        <dsp:cNvSpPr/>
      </dsp:nvSpPr>
      <dsp:spPr>
        <a:xfrm rot="5400000">
          <a:off x="3605012" y="378215"/>
          <a:ext cx="3276017" cy="3276017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Macromoléculas</a:t>
          </a:r>
          <a:endParaRPr lang="es-MX" sz="2700" kern="1200" dirty="0"/>
        </a:p>
      </dsp:txBody>
      <dsp:txXfrm rot="5400000">
        <a:off x="3605012" y="378215"/>
        <a:ext cx="3276017" cy="327601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2437D6-D44E-41F3-9368-46A69667D92C}">
      <dsp:nvSpPr>
        <dsp:cNvPr id="0" name=""/>
        <dsp:cNvSpPr/>
      </dsp:nvSpPr>
      <dsp:spPr>
        <a:xfrm>
          <a:off x="182496" y="1300"/>
          <a:ext cx="3238943" cy="12479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Bioquímica estructural</a:t>
          </a:r>
          <a:endParaRPr lang="es-MX" sz="2900" kern="1200" dirty="0"/>
        </a:p>
      </dsp:txBody>
      <dsp:txXfrm>
        <a:off x="182496" y="1300"/>
        <a:ext cx="3238943" cy="1247907"/>
      </dsp:txXfrm>
    </dsp:sp>
    <dsp:sp modelId="{B4245221-679F-400A-AA9C-564CBF5242F6}">
      <dsp:nvSpPr>
        <dsp:cNvPr id="0" name=""/>
        <dsp:cNvSpPr/>
      </dsp:nvSpPr>
      <dsp:spPr>
        <a:xfrm>
          <a:off x="3604466" y="367353"/>
          <a:ext cx="440927" cy="5158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/>
        </a:p>
      </dsp:txBody>
      <dsp:txXfrm>
        <a:off x="3604466" y="367353"/>
        <a:ext cx="440927" cy="515801"/>
      </dsp:txXfrm>
    </dsp:sp>
    <dsp:sp modelId="{F8407277-7FF0-4F65-A6CC-20C3DF6F1F44}">
      <dsp:nvSpPr>
        <dsp:cNvPr id="0" name=""/>
        <dsp:cNvSpPr/>
      </dsp:nvSpPr>
      <dsp:spPr>
        <a:xfrm>
          <a:off x="4253378" y="1300"/>
          <a:ext cx="3238943" cy="12479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Enzimología</a:t>
          </a:r>
          <a:endParaRPr lang="es-MX" sz="2900" kern="1200" dirty="0"/>
        </a:p>
      </dsp:txBody>
      <dsp:txXfrm>
        <a:off x="4253378" y="1300"/>
        <a:ext cx="3238943" cy="1247907"/>
      </dsp:txXfrm>
    </dsp:sp>
    <dsp:sp modelId="{F078D1CD-D6B4-4299-812A-8839513F7495}">
      <dsp:nvSpPr>
        <dsp:cNvPr id="0" name=""/>
        <dsp:cNvSpPr/>
      </dsp:nvSpPr>
      <dsp:spPr>
        <a:xfrm rot="5400000">
          <a:off x="5652386" y="1394797"/>
          <a:ext cx="440927" cy="5158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/>
        </a:p>
      </dsp:txBody>
      <dsp:txXfrm rot="5400000">
        <a:off x="5652386" y="1394797"/>
        <a:ext cx="440927" cy="515801"/>
      </dsp:txXfrm>
    </dsp:sp>
    <dsp:sp modelId="{53FFE42F-D050-4AEE-AF46-08F526D26733}">
      <dsp:nvSpPr>
        <dsp:cNvPr id="0" name=""/>
        <dsp:cNvSpPr/>
      </dsp:nvSpPr>
      <dsp:spPr>
        <a:xfrm>
          <a:off x="4253378" y="2081146"/>
          <a:ext cx="3238943" cy="12479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Bioquímica metabólica</a:t>
          </a:r>
          <a:endParaRPr lang="es-MX" sz="2900" kern="1200" dirty="0"/>
        </a:p>
      </dsp:txBody>
      <dsp:txXfrm>
        <a:off x="4253378" y="2081146"/>
        <a:ext cx="3238943" cy="1247907"/>
      </dsp:txXfrm>
    </dsp:sp>
    <dsp:sp modelId="{A3DDE068-C58C-46EB-B705-B1D4393E756D}">
      <dsp:nvSpPr>
        <dsp:cNvPr id="0" name=""/>
        <dsp:cNvSpPr/>
      </dsp:nvSpPr>
      <dsp:spPr>
        <a:xfrm rot="10800000">
          <a:off x="3629424" y="2447199"/>
          <a:ext cx="440927" cy="5158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/>
        </a:p>
      </dsp:txBody>
      <dsp:txXfrm rot="10800000">
        <a:off x="3629424" y="2447199"/>
        <a:ext cx="440927" cy="515801"/>
      </dsp:txXfrm>
    </dsp:sp>
    <dsp:sp modelId="{1EECF4D8-BAA8-4B95-8325-76F0EA66F05F}">
      <dsp:nvSpPr>
        <dsp:cNvPr id="0" name=""/>
        <dsp:cNvSpPr/>
      </dsp:nvSpPr>
      <dsp:spPr>
        <a:xfrm>
          <a:off x="182496" y="2081146"/>
          <a:ext cx="3238943" cy="12479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Bioenergética</a:t>
          </a:r>
          <a:endParaRPr lang="es-MX" sz="2900" kern="1200" dirty="0"/>
        </a:p>
      </dsp:txBody>
      <dsp:txXfrm>
        <a:off x="182496" y="2081146"/>
        <a:ext cx="3238943" cy="1247907"/>
      </dsp:txXfrm>
    </dsp:sp>
    <dsp:sp modelId="{610EF78D-0648-4E64-B84C-071ABCDB94F5}">
      <dsp:nvSpPr>
        <dsp:cNvPr id="0" name=""/>
        <dsp:cNvSpPr/>
      </dsp:nvSpPr>
      <dsp:spPr>
        <a:xfrm rot="5400000">
          <a:off x="1581504" y="3474642"/>
          <a:ext cx="440927" cy="5158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/>
        </a:p>
      </dsp:txBody>
      <dsp:txXfrm rot="5400000">
        <a:off x="1581504" y="3474642"/>
        <a:ext cx="440927" cy="515801"/>
      </dsp:txXfrm>
    </dsp:sp>
    <dsp:sp modelId="{F130DEBD-9515-43E0-8E02-6DA899DB0000}">
      <dsp:nvSpPr>
        <dsp:cNvPr id="0" name=""/>
        <dsp:cNvSpPr/>
      </dsp:nvSpPr>
      <dsp:spPr>
        <a:xfrm>
          <a:off x="182496" y="4160991"/>
          <a:ext cx="3238943" cy="12479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err="1" smtClean="0"/>
            <a:t>Quimiotaxonompia</a:t>
          </a:r>
          <a:endParaRPr lang="es-MX" sz="2900" kern="1200" dirty="0"/>
        </a:p>
      </dsp:txBody>
      <dsp:txXfrm>
        <a:off x="182496" y="4160991"/>
        <a:ext cx="3238943" cy="12479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6D4DA5E-B1D1-48D8-9B8E-B3EA660DA77A}" type="datetimeFigureOut">
              <a:rPr lang="es-MX" smtClean="0"/>
              <a:t>15/08/2012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6F00D52-C483-4A56-89C0-DAF501734F69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Historia de la bioquímica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LBM. Ma. del Rosario Pérez Vigueras</a:t>
            </a:r>
            <a:endParaRPr lang="es-MX" dirty="0"/>
          </a:p>
        </p:txBody>
      </p:sp>
      <p:pic>
        <p:nvPicPr>
          <p:cNvPr id="35842" name="Picture 2" descr="http://static.freepik.com/fotos-gratis/bioquimica-tema-material-vetor-icone_15-849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348880"/>
            <a:ext cx="4905375" cy="3933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Composición de los seres vivos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579116" y="836712"/>
          <a:ext cx="6881316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3012" name="Picture 4" descr="https://encrypted-tbn0.google.com/images?q=tbn:ANd9GcQmbmtjhIJgln-7HBozpEBhJZ_SXoJL52l_B7xWKIxdfEH3iLd4d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85980" y="4509120"/>
            <a:ext cx="2907030" cy="23488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3014" name="AutoShape 6" descr="data:image/jpeg;base64,/9j/4AAQSkZJRgABAQAAAQABAAD/2wCEAAkGBhMSEBQTEhMWFBMVGRQYFxUUGBoXFRQUFBQVFRYVFBcXHCYeFxkjHBQUHy8gIycpLC0sFR4xNTAqNSYrLCkBCQoKDgwOGQ8PGi8lHyIsKS0xLSwqNDUtLjA1KiwtKS4qLSkpLCw2NCwsNTQ0KSw0NSosLDU0KikuKSwqKTU1LP/AABEIAOEA4QMBIgACEQEDEQH/xAAcAAEAAwEAAwEAAAAAAAAAAAAABQYHBAECAwj/xAA7EAABAwEGAwYEBQMEAwEAAAABAAIDEQQFBhIhMUFRYQcTcYGRoSIyUrFCYnLB0SPh8BQVkqIzQ4Ik/8QAGwEBAAIDAQEAAAAAAAAAAAAAAAQFAQIGAwf/xAApEQEAAgIBAwMCBwEAAAAAAAAAAQIDEQQSITEFE0EyURQiYXGRsfCh/9oADAMBAAIRAxEAPwDDUREBERAREQEREBERAREQEREBERAREQEREBERAREQEREBERAREQEREBERAREQEREBERAREQEREBEX1s9lfI7LGxz3cmguPoEHyRdlsuaeLWWGSMc3sc0e4XGgIu+O4LS5udtnlLfqEbqetFxPYQaEEEcDoUHqiIgIiICIiAiIgIiICIiAiIgIiICIiAiIgIiICIiCcwZhd14WyOztNAal7vpjb8x8eA6kL9S4ewbZrHCI4I2saBqfxO/M927j4rEuwSVrbRaCaZssYB45czifcN9At6cx0zMp0YRQji4HmeA6IKBim8myudHFTuwSC76+dPy/dQVwWGzxWuJ8kUeQOoasFG5gRm24Eg+S0C9MNxhujQPDRZ5frjA6hGZp0rsR+xQa7b7uGXbRZJ2iYUima52UCQbPA18+Y6K24Txw2azdy4/1IxQE7uYNq/mGgPkeagMWXiMpQYHLEWuLTuDQ+S9F33yKzOI20r4kLgQEREBERAREQEREBERAREQEREBERAREQEREBERBdOyNzv8AdIwD8Ja/P1aBUf8AYNX6isVoblpVfm7s+ueWCJtsc2jJnFsZ5938x6AkkD9JWpWXFAy6mhQXG/rY3LQFZNjGbNoNyRT1U3eWIcw018FB2axmV+d2tNh1QQDLula8SxuyEbcyPDkrKy7i/WSjjy/DXoCui1WBzRUiimLggZI5ocaAhWPArTdrWjw0sr1ou9tNgqfiHDUbwSGhrvqaKevNaviuxxxn4CqJb2l2gBJ6KxyRTLTevLWO0srjuuR0zYGNLpHODWtH4i40FFuuE+wWzxxh1rPfykatBLYmnk2mrvE+ir+FbsNntQtRa10jQ4Na7UNDtCaj8VKjpUrULJ2iMpSWFzerCHD0NCufvERaYh6qviDsmsJYQ2ARngWEgj1JWJ4pww6xy0rmYfldx8D1X6RvTFVmlHwSAGmzvhNfPRZL2hlsjCNDxHiNQtRliIiAiIgIiICIiAiIgIiICIiAiIgLyF4RB+qboumKW7I7NUBoijDHD8LmtBa8efsSs9tgfDI6KQUew0PI8iOYO4K8dnmPA6zMieaPiAbQndo0a4eWnkpHFVpjtDA6obK0fC7mPpd0+yCI/wBVmIaDurRcMzGPbm2Czy67d/WLT8wB0/jmrNC552a70QXbFd6wvYAwCqqFlvItqAaUXytFnmpqw+dP5UeyxyOeBSg4mvDy4qRx8vtZIsxMbhORufaHUqac/wBhzKkrTh90UYOWgPHifFct3WkRkaUA4KXvvFXexhtBor/qtM1mupj7vJD2CDM4N5q2vwUHNHxUPHRQ+BIWvlc934KU/UePkPutKYQQuZny9mU33g8sBLX18R/CzO/oSMzSKLd8RzN+KixPGrxnqOqwM5kZQkcl6rsvGDKWn6hX9v4XGgIiICIiAiIgIiICIiAiL7tsMh1DHeixMxHlvTHa/wBMTP7Pgi95Ii3cEeK9FlrMTE6kRERh7xylpBaSCNiNCpSC/bQ8hg+Nx0Aoak+AUQtD7NbjblNocKuJLWdGjQkdSdPI817YMU5bxWGJnSQw9cssQEkwaHO0o3XL4nmeiuN1PbnGbZd933GZwQBooC8YH2eQsfuNjzC9+Xx64rfknt/TFZ2u2IpoO4GSlVVLpsneOpzKiJ7xJGpXZd1vyBpHIKE2Wi+8MiKMOqqRbZCK0U7eeJnyNyk6KrWuau2vgvXHmvj+mWJjaYwfiIRyOY40zUI8Qry7Egy6OWIXhDKPia0gjiTRfFuLp2ijw7TjT+F5WtEzuflvWlrRuI3ppt/YhFDqswva0maToePJo3K5J8RiT5n08QVw2i+WgUZqTxO390aue/JQXgD8I9OnpRRq8udU1O5XhAREQEREBERAREQF5AQtI4LrumOsza8NfRa2npiZeuHH7uSuOPmYhO3TczWAFwq8+3QKTfBQbL62NwzCuynr3tMPcgNpWnmqS1rXmZmX1LDgxcbHXHjr2/3eVLtdnBFCFXLZZsh02VonBPAqDvJhpsVN41pidOY9aw47V6o8wk8C4CnvOYtj+CJlO8lIqG12AH4nGm3mVstn7C7BHHRzHyupq57yCfJtAFKdjt3sguyz0ArIO8cebpNdfLKPJX2dwymu1FYOPfnjGPZLHG0usxc0j8DjmaelTqPdfTBr8lljaRQtqCOTg41BV+xPeDKEZgTyGp9lntkY7vnAGgJJ8FL4mWMV9y1tG15uvERh2UNft49+STueXA819ruu8PcAda81Y71wu2KEOBHkpWXm453013tiKyyu2mRlatNOdP8AKKQuwukaKaCg1P8Amq7bVGS7KNyaBdLrIYab5TsevFV3t2tWbxHaG20tcOExOdST7D0Xrf1ziznKKDwS67/dDq0rhvq+jMakrzZVm9zU5R4lQc8Std12qIl5fTWu6r17SNLzl2VNlvN79T6VwePXj8WMeu+tzP3mfP8AHhWLzsIOo0P3UOrFbHKBmHxFWGC0zGpcd6thpTJ1V+XzREUlTCIiAiIgIiIJLD1wy2y0x2eEVe87nZrRq5zugFSv0vhPsrsdjjbljbJLT4pZAHPJ40rowdB7rHuxK1xw2meaQGrY2tbQVNXPqQOA0atgtHaA86QxAdXkk/8AFtPug84mwxDIwtfExw5FoPpyWT2Ts5i/1cgEjmNyVjaBm+MvaCCT+ENrvrWiu164ktMnzSU6NaG/3VZtd+vha7K4maT8R1yMApUdak08KqLy72pinp8z2TeDhvmz1rj872ljcV3WUATuzO5PcS7xyM2810Wa/LrrRndMPAujLR/yc1UEQueSdXE6knUk8yeK5rRDTQhc9+F6vrvO3d5PTbzT8+SZn/jWrQxpFWkEHYtIII6Ebqq37YmuaQRUGunl/noqrcmJX2R4FSYSfiZvSu7mcnfdW+8Zg5tWmocKgjiCNCPGq0jBfBeO/b4ly3KwzjtNZSGHr0lhgjjjdRrWtA0BIAHMq22O7ZbREXPlcRyJ09BoqdLd74WtqCBQeq7bNid8bMoOi62u9RtQyj74s+RxbyXFdV3l7nuA2oPM6/svF42/OSSrngSWFll/qUzOzO166D2AWWFbhtRjdyIXXb8TvezKToufEsjHSEs8lV57dTQoJy6SHTVOzR7nT+VfbTBZnWSjqZiPOv8AKzC5LaKONdzT0H91Jy3kaUqrrj4qzhrEz+rzme6PtshjcQTUcDz/ALqNtN4aFdNvtYdpvXhxVXvBkranK/J9RaQKeNFX8nBFJ3Xw3rP3fU2nquaadRbbyHNeklsVFGCYl3GT1alq9pfS1T1UXI6pX0lnrt6r4Kfjp0w5Xl8j3rCIi9EIREQERfax2N8sjY42lz3kNa0blxNAAg+t13VLaZWxQRukkds1o16k8AOp0Wh2TsFtZZmlljjNK5QHPI6Eig9CVp3ZTgBl3xHPlfaH/wDkeNgB/wCth+kHjxPgFfbZGO7ceTXH0BQYngXCbQ7uI60Bq9534A/wFr9jw/FG2jWgdeJ8SqNgiTu5pg7clhH6XAn+fRaEy8mU1KCr4julhBq0V91jF8GlpkB/CaeQAWz4hvQGpWJ4mkAtLnDZ9D5gUP2HqovKrNqdl56Fmri5W7fMTH9Je4bfGwHP7qHvi0tc8luyj/8AUL4TWhVtaT4dtl5FI3aPl8bW9XHAlqDxZmv1a1+tfoY7MB/nJUK0z1Vvwn/TZ1aP+zzU+wCl+11dMT93F+pZ4tadNYxZfMUjKMAWeWu0ZfBfWe3dVEW218FYqF4mttSANyQPVWFluytAB0Ap6Kp2G6ZnyggZQ2rqONNuQ81ZrFcL3kB0jWg8QC7+EHParb1UBeE+bQVJ4U1K0q2YLscUWYyySv6kNbt9LdfdVi0RsZUMaGjoghsKXdLJMIXOEYdU1dqRQDgNz0qtbunA1iYAZi+Z3HMcrf8AiymniSsws0Mgd30f4Tv4bj3VnsmNwW0JoeIKU5VpmccT4Ts3AvjwUz63Fo/idzrf7xpdLd/p4W0gijjA4taAfM7lZfja3hwIruuy9sXiho5Z3iG+81RX4jp+kca9UmdoKtleERAREQEREBERAWidhtia68jI7Xuo3Ob+pxDK+hd6rO1Zez7EQsdta9xox4LHHkCQQT0qAg/R1nvPu5ZGE6hx9HfED6ELxiDEn/55ADu2mn5tP3VWvW2iYCSN4bIBTXZ7eTiNqcD1VVtuIHk5HgtPXY05EboJz/c8tHN+Zun6m1rQ+G48+a6hjFpHzf51VRN4DmvWTD09oBdHBKfztaWjzc6jSg7r7xWCCAalUt8vfShrj8xFSOA3J9Krvt+DbXGKuygci5tfOhK9sNYMtVoBdCwkg5c2gjHOrnEa+CzXW+/hmJmO8Im23XIw/DR7eY0NOoP7KNkbJsWkeOn3V+t/ZxeLKV7l1d8so06GoHsoW3YSfE0umkbWnys116k0CzfDh81TPx+aY1Mq/Y7GS4D5nn5WjXXfz5q73RcDgwZpACdSAK0PjXVfbsQupj7baJpAHd0AxgPDvC4ONP0tI/8Aoqy4puI2OX4dYHkmN308TGeo4cx5ryrSInaNfJNvLouXDdhy5pzJI7kX5W+jaH3UVescLHHuWNY3hQfvuuU2/TdcFqtq3ea24Kw6bQ2WTgCGjyFT9wuS+LKYJCK6fZfbDt/us8DWt0qKnxdqo297zMjiTxQfGe8SRuoe2Wtc9tteXwUV375XhkbS5x4N10G58EZiNzpOw3/kh7sdfc1VftM1dV3suOcmhbl8SP2qvpFhCV7g0GrjwYMx96KrjDktbqmHdZPUeJhxRiraNRGu3f4/RV7XaTsCVClatJ2aSxtzd0XO/M5tR5A0VdfhAStmaGmK0RUdQ1o9jq7jmDxHMKxpWYju47lZaZL7pGoUpF7SRlpIIoQaEciF6rdFEREBERAREQEREExduKJogG5iWDgdwOhVuu4OtoDImOkcdi3dpPEk6N81nKtGAsWGxTHMT3clA78pGzqeZHmg2fD8UFmGXuWtlbo4uo5+agr8Rr7aKSvLEdRq6vmqjed8RWhoeH5X00e3Wo5OH4gqneV5yDTvGu8K19EEtii/q1AOpUxgjEsbLHGxrwaZiafU5xJHushve9C45Wur9R/YKPsttfGascW+Gx8Qg3q9MUih1Wc4lv8AzVNdOHU8AqvJiCUjUj3/AJXBNO5xq41KC8dk+JhZ7U9jzQTAUP52kkeocfZbNbb2jmidHJ8THDUfYg8COa/LzXUNRoQrLYcdTMblec1OPHzQWm+4zZ30zZmH5X8+juRUL/uOZzW13IH8qLt2KzIKEE9Dsodt4PDswNOnBBpxvAc1x2m8F8sNXQbXEHi0MZwc0tJc1w4b0/srA3BVnYKyzSSdBRjT00q73CCt3TdctutDbPDu7Vzj8rGDdzqfbiSAtmw/2Y2ayw5Q3O4/M9/zOPgNAOQ4KP7ObHZ4zI6GNrKkNJGpIaK6k6nUrRWzNpWoQZvfuHhG4GNtAdCB91LYAu1tZnuHxAsaOgoXH1NPRSVot8Ynq6mX4vtouG67/jZa3tb8sg0/U2p+xPognr0sgy1WX4sZ3ZL2bjfq3iCr/fF+gtoNAsvxheoylBlGJAO/Lhs7X3UUuy9J80h5DT0391xoCIiAiIgIiICIiAiIg6ILc9mjXEDlw9F5lvCR27j5afZcyICIiAiIgIiICIiDsu29ZIHZo3EcxwPiFOOxxI4UcDXof5VXRBpvZvjrJM+J/wAIfRzSTu4aEHyp6Fai/E4I3X5iBpqN1PXfiuUUa95Lfq4jx5oNbva/c5oCoSe8CDUGhGoPEEcVXo71FBqfPj1XsXyv+SOR36WOP2CCw2vGZLfi+b2PVUm/r+Lta68By6ldtpuG0EEyNETfznXyaKn1oqrezAHhoNaD3JP7UQcRK8IiAiIgIiICIiAiIgIiICIiAiIgIiICIiAiIgIiICIiDQcE9oXcxtglNA3Rjjtl4NPKitdrxsC3R1fNYmvdszhsSPAoLpf+JM1anTlxKpk0xc4uO5XoSvCAiIgIiICIiAiIgIiICIiAiIgIiICIiAiIgIiICIiAiIgIiICIiAiIgIiICIiAiIgIiICIiAiIgIiICIiAiIgIiICIiAiIgIiICIiAiIgIiICIiAiIg//Z"/>
          <p:cNvSpPr>
            <a:spLocks noChangeAspect="1" noChangeArrowheads="1"/>
          </p:cNvSpPr>
          <p:nvPr/>
        </p:nvSpPr>
        <p:spPr bwMode="auto">
          <a:xfrm>
            <a:off x="63500" y="-1046163"/>
            <a:ext cx="2143125" cy="2143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43016" name="Picture 8" descr="http://2.bp.blogspot.com/-FSODJPIKtqA/T9Zr8Gh9nVI/AAAAAAAAADc/d9aqDbIyTt4/s1600/MACRO+MO.JPG"/>
          <p:cNvPicPr>
            <a:picLocks noChangeAspect="1" noChangeArrowheads="1"/>
          </p:cNvPicPr>
          <p:nvPr/>
        </p:nvPicPr>
        <p:blipFill>
          <a:blip r:embed="rId8" cstate="print"/>
          <a:srcRect l="20618" t="11003" r="16154" b="10287"/>
          <a:stretch>
            <a:fillRect/>
          </a:stretch>
        </p:blipFill>
        <p:spPr bwMode="auto">
          <a:xfrm>
            <a:off x="5508104" y="4553744"/>
            <a:ext cx="2465018" cy="23042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Estructura de las macromoléculas</a:t>
            </a:r>
            <a:endParaRPr lang="es-MX" dirty="0"/>
          </a:p>
        </p:txBody>
      </p:sp>
      <p:pic>
        <p:nvPicPr>
          <p:cNvPr id="41986" name="Picture 2" descr="https://encrypted-tbn0.google.com/images?q=tbn:ANd9GcS7LLPBxJDrK60R81pKn4ofprNXY5JGqGtYlmN2cuUh8BXNdZcMZ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5157192"/>
            <a:ext cx="2668532" cy="1512168"/>
          </a:xfrm>
          <a:prstGeom prst="rect">
            <a:avLst/>
          </a:prstGeom>
          <a:noFill/>
        </p:spPr>
      </p:pic>
      <p:pic>
        <p:nvPicPr>
          <p:cNvPr id="41988" name="Picture 4" descr="https://encrypted-tbn0.google.com/images?q=tbn:ANd9GcQUPT3G3YiDSkSoRGQlvf_LHGizmcZwfbCHlGNGTiUw1qIgASb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30999" y="1412776"/>
            <a:ext cx="2257425" cy="2019300"/>
          </a:xfrm>
          <a:prstGeom prst="rect">
            <a:avLst/>
          </a:prstGeom>
          <a:noFill/>
        </p:spPr>
      </p:pic>
      <p:pic>
        <p:nvPicPr>
          <p:cNvPr id="41990" name="Picture 6" descr="https://encrypted-tbn1.google.com/images?q=tbn:ANd9GcSWcl173cKz0kUEiMVeIA7qSuRL4-gvcXJQDLbZ588GayzhV04ld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1268760"/>
            <a:ext cx="1533525" cy="2990851"/>
          </a:xfrm>
          <a:prstGeom prst="rect">
            <a:avLst/>
          </a:prstGeom>
          <a:noFill/>
        </p:spPr>
      </p:pic>
      <p:pic>
        <p:nvPicPr>
          <p:cNvPr id="41992" name="Picture 8" descr="https://encrypted-tbn0.google.com/images?q=tbn:ANd9GcRlL_uPdtqLbdqwDics3Z50R-s8VPvNTSGzBlJ1MN0L3U7oXkCnh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869160"/>
            <a:ext cx="2476500" cy="1847850"/>
          </a:xfrm>
          <a:prstGeom prst="rect">
            <a:avLst/>
          </a:prstGeom>
          <a:noFill/>
        </p:spPr>
      </p:pic>
      <p:pic>
        <p:nvPicPr>
          <p:cNvPr id="41994" name="Picture 10" descr="http://2.bp.blogspot.com/_QzDFYAdAPcc/Sh1pged9H1I/AAAAAAAAACE/bJQzVeM9Hoo/s320/estructura+del+agua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1920" y="3212976"/>
            <a:ext cx="2160240" cy="1323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Función de las macromoléculas</a:t>
            </a:r>
            <a:endParaRPr lang="es-MX" dirty="0"/>
          </a:p>
        </p:txBody>
      </p:sp>
      <p:pic>
        <p:nvPicPr>
          <p:cNvPr id="40962" name="Picture 2" descr="http://2.bp.blogspot.com/_HKX7YsdIRJo/S_JICWNItZI/AAAAAAAAACw/JJdfeP1kEL0/S740/transport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340768"/>
            <a:ext cx="4762500" cy="2857500"/>
          </a:xfrm>
          <a:prstGeom prst="rect">
            <a:avLst/>
          </a:prstGeom>
          <a:noFill/>
        </p:spPr>
      </p:pic>
      <p:pic>
        <p:nvPicPr>
          <p:cNvPr id="40964" name="Picture 4" descr="http://www.fafg.org/XX/fotosMinis/laboratorio/AD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3711906"/>
            <a:ext cx="5328592" cy="3146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Mecanismos subyacentes a los procesos</a:t>
            </a:r>
            <a:endParaRPr lang="es-MX" dirty="0"/>
          </a:p>
        </p:txBody>
      </p:sp>
      <p:pic>
        <p:nvPicPr>
          <p:cNvPr id="39938" name="Picture 2" descr="http://metabolismobacterianomg.wikispaces.com/file/view/ANABOLISMO_CATABOLISMO.gif/181644515/ANABOLISMO_CATABOLISM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772816"/>
            <a:ext cx="7711254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Dinámica de los procesos</a:t>
            </a:r>
            <a:endParaRPr lang="es-MX" dirty="0"/>
          </a:p>
        </p:txBody>
      </p:sp>
      <p:pic>
        <p:nvPicPr>
          <p:cNvPr id="38914" name="Picture 2" descr="https://encrypted-tbn0.google.com/images?q=tbn:ANd9GcTzv4s8zRcPIAGXVikwusZDDLD-yWH6WetPHLwoZCAOsl8D0Bx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628800"/>
            <a:ext cx="6856525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Ramas de la bioquímica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259632" y="1447800"/>
          <a:ext cx="7674818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</TotalTime>
  <Words>49</Words>
  <Application>Microsoft Office PowerPoint</Application>
  <PresentationFormat>Presentación en pantalla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Solsticio</vt:lpstr>
      <vt:lpstr>Historia de la bioquímica</vt:lpstr>
      <vt:lpstr>Composición de los seres vivos</vt:lpstr>
      <vt:lpstr>Estructura de las macromoléculas</vt:lpstr>
      <vt:lpstr>Función de las macromoléculas</vt:lpstr>
      <vt:lpstr>Mecanismos subyacentes a los procesos</vt:lpstr>
      <vt:lpstr>Dinámica de los procesos</vt:lpstr>
      <vt:lpstr>Ramas de la bioquímica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de la bioquímica</dc:title>
  <dc:creator>Mundo</dc:creator>
  <cp:lastModifiedBy>Mundo</cp:lastModifiedBy>
  <cp:revision>7</cp:revision>
  <dcterms:created xsi:type="dcterms:W3CDTF">2012-08-15T14:39:52Z</dcterms:created>
  <dcterms:modified xsi:type="dcterms:W3CDTF">2012-08-15T15:37:13Z</dcterms:modified>
</cp:coreProperties>
</file>